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3" r:id="rId8"/>
    <p:sldId id="264" r:id="rId9"/>
    <p:sldId id="265" r:id="rId10"/>
    <p:sldId id="262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786A-47CB-4A1F-BF04-BEE8D0B94530}" type="datetimeFigureOut">
              <a:rPr lang="pl-PL" smtClean="0"/>
              <a:t>2021-04-09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9863-8678-4D82-A0DA-6C0E2A65AF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759039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786A-47CB-4A1F-BF04-BEE8D0B94530}" type="datetimeFigureOut">
              <a:rPr lang="pl-PL" smtClean="0"/>
              <a:t>2021-04-09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9863-8678-4D82-A0DA-6C0E2A65AF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219534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786A-47CB-4A1F-BF04-BEE8D0B94530}" type="datetimeFigureOut">
              <a:rPr lang="pl-PL" smtClean="0"/>
              <a:t>2021-04-09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9863-8678-4D82-A0DA-6C0E2A65AF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855048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786A-47CB-4A1F-BF04-BEE8D0B94530}" type="datetimeFigureOut">
              <a:rPr lang="pl-PL" smtClean="0"/>
              <a:t>2021-04-09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9863-8678-4D82-A0DA-6C0E2A65AF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703465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786A-47CB-4A1F-BF04-BEE8D0B94530}" type="datetimeFigureOut">
              <a:rPr lang="pl-PL" smtClean="0"/>
              <a:t>2021-04-09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9863-8678-4D82-A0DA-6C0E2A65AF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948555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786A-47CB-4A1F-BF04-BEE8D0B94530}" type="datetimeFigureOut">
              <a:rPr lang="pl-PL" smtClean="0"/>
              <a:t>2021-04-09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9863-8678-4D82-A0DA-6C0E2A65AF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523926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786A-47CB-4A1F-BF04-BEE8D0B94530}" type="datetimeFigureOut">
              <a:rPr lang="pl-PL" smtClean="0"/>
              <a:t>2021-04-09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9863-8678-4D82-A0DA-6C0E2A65AF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849505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786A-47CB-4A1F-BF04-BEE8D0B94530}" type="datetimeFigureOut">
              <a:rPr lang="pl-PL" smtClean="0"/>
              <a:t>2021-04-09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9863-8678-4D82-A0DA-6C0E2A65AF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07877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786A-47CB-4A1F-BF04-BEE8D0B94530}" type="datetimeFigureOut">
              <a:rPr lang="pl-PL" smtClean="0"/>
              <a:t>2021-04-09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9863-8678-4D82-A0DA-6C0E2A65AF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411988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786A-47CB-4A1F-BF04-BEE8D0B94530}" type="datetimeFigureOut">
              <a:rPr lang="pl-PL" smtClean="0"/>
              <a:t>2021-04-09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9863-8678-4D82-A0DA-6C0E2A65AF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505828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786A-47CB-4A1F-BF04-BEE8D0B94530}" type="datetimeFigureOut">
              <a:rPr lang="pl-PL" smtClean="0"/>
              <a:t>2021-04-09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9863-8678-4D82-A0DA-6C0E2A65AF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935782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E786A-47CB-4A1F-BF04-BEE8D0B94530}" type="datetimeFigureOut">
              <a:rPr lang="pl-PL" smtClean="0"/>
              <a:t>2021-04-09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A9863-8678-4D82-A0DA-6C0E2A65AF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44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92" y="0"/>
            <a:ext cx="91679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6000" dirty="0" smtClean="0">
                <a:latin typeface="Bahnschrift Light SemiCondensed" pitchFamily="34" charset="0"/>
              </a:rPr>
              <a:t>5 DOMOWYCH ĆWICZEN NA GRZBIET</a:t>
            </a:r>
            <a:endParaRPr lang="pl-PL" sz="6000" dirty="0">
              <a:latin typeface="Bahnschrift Ligh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633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99"/>
            <a:ext cx="914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503548" y="3042993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Każdy trening, także i ćwiczenia pleców należy poprzedzić rozgrzewką. Przez co najmniej 5 minut rób skręty i wymachy ramion oraz kilka skłonów. Ćwicz powoli i starannie.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3170012" y="1916832"/>
            <a:ext cx="28039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5400" dirty="0" smtClean="0">
                <a:latin typeface="Bahnschrift Light SemiCondensed" pitchFamily="34" charset="0"/>
              </a:rPr>
              <a:t>Ważne!!!</a:t>
            </a:r>
            <a:endParaRPr lang="pl-PL" sz="5400" dirty="0">
              <a:latin typeface="Bahnschrift Light Semi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141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51520" y="1844824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Ćwiczenia na plecy obejmują przede wszystkim ćwiczenia na </a:t>
            </a:r>
            <a:r>
              <a:rPr lang="pl-PL" b="1" dirty="0" smtClean="0"/>
              <a:t>mięśnie grzbietu</a:t>
            </a:r>
            <a:r>
              <a:rPr lang="pl-PL" dirty="0" smtClean="0"/>
              <a:t>, które zapewniają prostą postawę. Regularne wykonywanie ćwiczeń na plecy sprawia, że mięśnie grzbietu lekko się zarysowują, a cała sylwetka wydaje się wyższa i smuklejsza. 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82376" y="304800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Obecnie znaleźć można wiele instrukcji oraz sposobów na ich rozbudowę. Ile z nich jest skuteczne? Wszystko zależy od naszej genetyki, zaangażowania oraz diety. 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282376" y="402916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Ćwiczenia na plecy są bardzo wymagające, lecz aby móc wykonywać je z największą efektywnością, należy poznać </a:t>
            </a:r>
            <a:r>
              <a:rPr lang="pl-PL" u="sng" dirty="0" smtClean="0"/>
              <a:t>budowę naszego grzbietu.</a:t>
            </a:r>
            <a:endParaRPr lang="pl-PL" u="sn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008" y="3820637"/>
            <a:ext cx="3744416" cy="281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901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899592" y="90872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latin typeface="Bahnschrift Light SemiCondensed" pitchFamily="34" charset="0"/>
              </a:rPr>
              <a:t>ANATOMIA MIĘŚNI GRZBIETU</a:t>
            </a:r>
            <a:endParaRPr lang="pl-PL" sz="3600" dirty="0">
              <a:latin typeface="Bahnschrift Light SemiCondensed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59532" y="1700808"/>
            <a:ext cx="84249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Mięśnie grzbietu składają się z dwóch grup położonych jedna na drugiej. </a:t>
            </a:r>
          </a:p>
          <a:p>
            <a:r>
              <a:rPr lang="pl-PL" dirty="0" smtClean="0"/>
              <a:t>Grupę powierzchowną tworzą głównie mięśnie kończyn górnych. W ich skład wchodzą: </a:t>
            </a:r>
            <a:r>
              <a:rPr lang="pl-PL" b="1" dirty="0" smtClean="0"/>
              <a:t>mięsień najszerszy grzbietu</a:t>
            </a:r>
            <a:r>
              <a:rPr lang="pl-PL" dirty="0" smtClean="0"/>
              <a:t>, odpowiedzialny w głównej mierze za sylwetkę w kształcie litery „V”, </a:t>
            </a:r>
            <a:r>
              <a:rPr lang="pl-PL" b="1" dirty="0" smtClean="0"/>
              <a:t>mięsień czworoboczny</a:t>
            </a:r>
            <a:r>
              <a:rPr lang="pl-PL" dirty="0" smtClean="0"/>
              <a:t>, </a:t>
            </a:r>
            <a:r>
              <a:rPr lang="pl-PL" b="1" dirty="0" smtClean="0"/>
              <a:t>równoległoboczny</a:t>
            </a:r>
            <a:r>
              <a:rPr lang="pl-PL" dirty="0" smtClean="0"/>
              <a:t> oraz </a:t>
            </a:r>
            <a:r>
              <a:rPr lang="pl-PL" b="1" dirty="0" smtClean="0"/>
              <a:t>dźwigacz łopatki</a:t>
            </a:r>
            <a:r>
              <a:rPr lang="pl-PL" dirty="0" smtClean="0"/>
              <a:t>. Aktywujemy je podczas wszystkich ruchów łopatek góra-dół, czyli przykładowo podczas podciągania. Drugą grupą są </a:t>
            </a:r>
            <a:r>
              <a:rPr lang="pl-PL" b="1" dirty="0" smtClean="0"/>
              <a:t>mięśnie kolcowo-żebrowe </a:t>
            </a:r>
            <a:r>
              <a:rPr lang="pl-PL" dirty="0" smtClean="0"/>
              <a:t>składające się z mięśnia zębatego tylnego, górnego oraz dolnego.</a:t>
            </a:r>
          </a:p>
          <a:p>
            <a:endParaRPr lang="pl-PL" dirty="0" smtClean="0"/>
          </a:p>
          <a:p>
            <a:r>
              <a:rPr lang="pl-PL" dirty="0" smtClean="0"/>
              <a:t>Mięśnie głębokie dzielą się na dwa pasma: </a:t>
            </a:r>
            <a:r>
              <a:rPr lang="pl-PL" b="1" dirty="0" smtClean="0"/>
              <a:t>przyśrodkowe</a:t>
            </a:r>
            <a:r>
              <a:rPr lang="pl-PL" dirty="0" smtClean="0"/>
              <a:t> oraz </a:t>
            </a:r>
            <a:r>
              <a:rPr lang="pl-PL" b="1" dirty="0" smtClean="0"/>
              <a:t>boczne</a:t>
            </a:r>
            <a:r>
              <a:rPr lang="pl-PL" dirty="0" smtClean="0"/>
              <a:t>. Odpowiedzialne są one za umożliwienie nam poruszania się poprzez zgięcia kręgosłupa. </a:t>
            </a:r>
          </a:p>
          <a:p>
            <a:endParaRPr lang="pl-PL" dirty="0"/>
          </a:p>
          <a:p>
            <a:r>
              <a:rPr lang="pl-PL" dirty="0" smtClean="0"/>
              <a:t>W skład mięśni grzbietu wchodzą jeszcze </a:t>
            </a:r>
            <a:r>
              <a:rPr lang="pl-PL" b="1" dirty="0" smtClean="0"/>
              <a:t>mięśnie podpotyliczne</a:t>
            </a:r>
            <a:r>
              <a:rPr lang="pl-PL" dirty="0" smtClean="0"/>
              <a:t>, umożliwiające ruchy głową. Za grubość naszych pleców odpowiadają wszystkie ruchy łopatek przód-tył. Oznacza to, że w każdym efektywnym dla rozwoju mięśni grzbietu ćwiczeniu będziemy wykorzystywać dwa podstawowe ruchy naszych łopatek.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47395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16"/>
            <a:ext cx="9144000" cy="684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431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Bahnschrift Light SemiCondensed" pitchFamily="34" charset="0"/>
              </a:rPr>
              <a:t>ĆWICZENIA NA GRZBIET</a:t>
            </a:r>
            <a:endParaRPr lang="pl-PL" dirty="0">
              <a:latin typeface="Bahnschrift Light SemiCondensed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95536" y="170080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Przede wszystkim do efektywnego treningu mięśni grzbietu potrzebny będzie drążek. Można takowy zakupić w większość sklepów sportowych. Do jego zamocowania będzie potrzebna wytrzymała futryna drzwi. 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95536" y="2708920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/>
              <a:t>1. ĆWICZENIA Z DRĄŻKIEM</a:t>
            </a:r>
          </a:p>
          <a:p>
            <a:r>
              <a:rPr lang="pl-PL" dirty="0" smtClean="0"/>
              <a:t>Pierwszym i najważniejszym ćwiczeniem, które będzie budować szerokość naszych pleców jest podciąganie. Istnieje wiele odmian chwytu jaki możemy wykorzystać podczas jego wykonywania. Mamy szeroki oraz wąski nachwyt, podchwyt, a także chwyt mieszany. Początkowo najlepiej wykorzystać</a:t>
            </a:r>
          </a:p>
          <a:p>
            <a:r>
              <a:rPr lang="pl-PL" dirty="0" smtClean="0"/>
              <a:t>klasyczne ustawienie rąk. Chwytamy drążek </a:t>
            </a:r>
          </a:p>
          <a:p>
            <a:r>
              <a:rPr lang="pl-PL" dirty="0" smtClean="0"/>
              <a:t>nachwytem na szerokości barków. Wisząc </a:t>
            </a:r>
          </a:p>
          <a:p>
            <a:r>
              <a:rPr lang="pl-PL" dirty="0" smtClean="0"/>
              <a:t>ściągamy łopatki tak jakbyśmy chcieli mocno </a:t>
            </a:r>
          </a:p>
          <a:p>
            <a:r>
              <a:rPr lang="pl-PL" dirty="0" smtClean="0"/>
              <a:t>wypiąć klatkę piersiową. Następnie dopiero</a:t>
            </a:r>
          </a:p>
          <a:p>
            <a:r>
              <a:rPr lang="pl-PL" dirty="0" smtClean="0"/>
              <a:t>rozpoczynamy ruch w górę, który kończy się </a:t>
            </a:r>
          </a:p>
          <a:p>
            <a:r>
              <a:rPr lang="pl-PL" dirty="0" smtClean="0"/>
              <a:t>w momencie zetknięcia się drążka z </a:t>
            </a:r>
          </a:p>
          <a:p>
            <a:r>
              <a:rPr lang="pl-PL" dirty="0" smtClean="0"/>
              <a:t>mięśniami piersiowymi.</a:t>
            </a:r>
            <a:endParaRPr lang="pl-P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77072"/>
            <a:ext cx="3473464" cy="2481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885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251520" y="1524000"/>
            <a:ext cx="85689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2. SUPERMAN</a:t>
            </a:r>
          </a:p>
          <a:p>
            <a:endParaRPr lang="pl-PL" sz="2000" b="1" dirty="0"/>
          </a:p>
          <a:p>
            <a:r>
              <a:rPr lang="pl-PL" dirty="0" smtClean="0"/>
              <a:t>Kolejnym świetnym ćwiczeniem na plecy jest tak zwany superman, bądź grzbiety. Polega ono na położeniu się na brzuchu. Nogi trzymamy proste, a ręce wyciągamy maksymalnie przed siebie. Z takiej pozycji unosimy maksymalnie odcinek piersiowy kręgosłupa wraz z nogami do góry. Przytrzymujemy w punkcie największego napięcia mięśni przez około 1-3 sekundy i opuszczamy ciało w dół. Ćwiczenie ma na celu wzmocnienie prostowników pleców.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1" y="4221086"/>
            <a:ext cx="79057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01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23528" y="1772816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3"/>
            </a:pPr>
            <a:r>
              <a:rPr lang="pl-PL" sz="2000" b="1" dirty="0" smtClean="0"/>
              <a:t>STANIE NA RĘKACH</a:t>
            </a:r>
          </a:p>
          <a:p>
            <a:pPr marL="457200" indent="-457200">
              <a:buAutoNum type="arabicPeriod" startAt="3"/>
            </a:pPr>
            <a:endParaRPr lang="pl-PL" sz="2000" b="1" dirty="0"/>
          </a:p>
          <a:p>
            <a:r>
              <a:rPr lang="pl-PL" sz="2000" dirty="0" smtClean="0"/>
              <a:t>Stanie na rękach angażuje głównie mięśnie kończyn górnych, m.in. Czworoboczny i naramienny.  </a:t>
            </a: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32424"/>
            <a:ext cx="314325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894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51520" y="1844824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4. </a:t>
            </a:r>
            <a:r>
              <a:rPr lang="pl-PL" sz="2000" b="1" dirty="0"/>
              <a:t>U</a:t>
            </a:r>
            <a:r>
              <a:rPr lang="pl-PL" sz="2000" b="1" dirty="0" smtClean="0"/>
              <a:t>ZNOSZENIE RĄK</a:t>
            </a:r>
          </a:p>
          <a:p>
            <a:endParaRPr lang="pl-PL" sz="2000" b="1" dirty="0"/>
          </a:p>
          <a:p>
            <a:r>
              <a:rPr lang="pl-PL" sz="2000" dirty="0" smtClean="0"/>
              <a:t>Najprostszym ćwiczeniem jest zwykłe unoszenie rąk. </a:t>
            </a:r>
          </a:p>
          <a:p>
            <a:r>
              <a:rPr lang="pl-PL" sz="2000" dirty="0" smtClean="0"/>
              <a:t>Kładziemy się na podłodze na brzuchu i unosimy ręce w kształt litery W, Y lub A.</a:t>
            </a:r>
            <a:endParaRPr lang="pl-PL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3906391" cy="301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90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688"/>
            <a:ext cx="914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79512" y="1916832"/>
            <a:ext cx="85689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5. WZNOSZENIE BIODER</a:t>
            </a:r>
          </a:p>
          <a:p>
            <a:endParaRPr lang="pl-PL" sz="2000" b="1" dirty="0"/>
          </a:p>
          <a:p>
            <a:r>
              <a:rPr lang="pl-PL" sz="2000" dirty="0" smtClean="0"/>
              <a:t>Wznoszenie bioder w pozycji podporu tyłem oprócz wzmocnienia mięśni grzbietu (głównie mięśnie </a:t>
            </a:r>
            <a:r>
              <a:rPr lang="pl-PL" sz="2000" dirty="0" err="1" smtClean="0"/>
              <a:t>okołołopatkowe</a:t>
            </a:r>
            <a:r>
              <a:rPr lang="pl-PL" sz="2000" dirty="0" smtClean="0"/>
              <a:t>) , rozwija także mięśnie rąk i kształtuje biodra.</a:t>
            </a:r>
          </a:p>
          <a:p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17270"/>
            <a:ext cx="5334067" cy="289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120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539</Words>
  <Application>Microsoft Office PowerPoint</Application>
  <PresentationFormat>Pokaz na ekranie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5 DOMOWYCH ĆWICZEN NA GRZBIET</vt:lpstr>
      <vt:lpstr>Prezentacja programu PowerPoint</vt:lpstr>
      <vt:lpstr>Prezentacja programu PowerPoint</vt:lpstr>
      <vt:lpstr>Prezentacja programu PowerPoint</vt:lpstr>
      <vt:lpstr>ĆWICZENIA NA GRZBIET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DOMOWYCH ĆWICZEŃ NA GRZBIET</dc:title>
  <dc:creator>ASUS</dc:creator>
  <cp:lastModifiedBy>user</cp:lastModifiedBy>
  <cp:revision>9</cp:revision>
  <dcterms:created xsi:type="dcterms:W3CDTF">2020-11-02T16:41:24Z</dcterms:created>
  <dcterms:modified xsi:type="dcterms:W3CDTF">2021-04-09T11:00:35Z</dcterms:modified>
</cp:coreProperties>
</file>